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29260800" cy="13716000"/>
  <p:notesSz cx="6858000" cy="9144000"/>
  <p:defaultTextStyle>
    <a:defPPr>
      <a:defRPr lang="en-US"/>
    </a:defPPr>
    <a:lvl1pPr marL="0" algn="l" defTabSz="245580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27902" algn="l" defTabSz="245580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55804" algn="l" defTabSz="245580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83706" algn="l" defTabSz="245580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911608" algn="l" defTabSz="245580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139510" algn="l" defTabSz="245580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67412" algn="l" defTabSz="245580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95314" algn="l" defTabSz="245580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823216" algn="l" defTabSz="245580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7" d="100"/>
          <a:sy n="37" d="100"/>
        </p:scale>
        <p:origin x="234" y="-654"/>
      </p:cViewPr>
      <p:guideLst>
        <p:guide orient="horz" pos="4320"/>
        <p:guide pos="92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4560" y="4260851"/>
            <a:ext cx="24871680" cy="29400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9120" y="7772400"/>
            <a:ext cx="2048256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2279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558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837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9116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1395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3674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59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8232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68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116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84042" y="1098550"/>
            <a:ext cx="21066758" cy="23406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3760" y="1098550"/>
            <a:ext cx="62712602" cy="23406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187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522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1402" y="8813801"/>
            <a:ext cx="24871680" cy="2724150"/>
          </a:xfrm>
        </p:spPr>
        <p:txBody>
          <a:bodyPr anchor="t"/>
          <a:lstStyle>
            <a:lvl1pPr algn="l">
              <a:defRPr sz="10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1402" y="5813427"/>
            <a:ext cx="24871680" cy="3000374"/>
          </a:xfrm>
        </p:spPr>
        <p:txBody>
          <a:bodyPr anchor="b"/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1pPr>
            <a:lvl2pPr marL="122790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455804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3pPr>
            <a:lvl4pPr marL="3683706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4pPr>
            <a:lvl5pPr marL="4911608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5pPr>
            <a:lvl6pPr marL="6139510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6pPr>
            <a:lvl7pPr marL="7367412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7pPr>
            <a:lvl8pPr marL="8595314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8pPr>
            <a:lvl9pPr marL="9823216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853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3762" y="6400801"/>
            <a:ext cx="41889680" cy="18103850"/>
          </a:xfrm>
        </p:spPr>
        <p:txBody>
          <a:bodyPr/>
          <a:lstStyle>
            <a:lvl1pPr>
              <a:defRPr sz="7500"/>
            </a:lvl1pPr>
            <a:lvl2pPr>
              <a:defRPr sz="6400"/>
            </a:lvl2pPr>
            <a:lvl3pPr>
              <a:defRPr sz="540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61122" y="6400801"/>
            <a:ext cx="41889680" cy="18103850"/>
          </a:xfrm>
        </p:spPr>
        <p:txBody>
          <a:bodyPr/>
          <a:lstStyle>
            <a:lvl1pPr>
              <a:defRPr sz="7500"/>
            </a:lvl1pPr>
            <a:lvl2pPr>
              <a:defRPr sz="6400"/>
            </a:lvl2pPr>
            <a:lvl3pPr>
              <a:defRPr sz="540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432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0" y="549276"/>
            <a:ext cx="2633472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3070226"/>
            <a:ext cx="12928602" cy="1279524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27902" indent="0">
              <a:buNone/>
              <a:defRPr sz="5400" b="1"/>
            </a:lvl2pPr>
            <a:lvl3pPr marL="2455804" indent="0">
              <a:buNone/>
              <a:defRPr sz="4800" b="1"/>
            </a:lvl3pPr>
            <a:lvl4pPr marL="3683706" indent="0">
              <a:buNone/>
              <a:defRPr sz="4300" b="1"/>
            </a:lvl4pPr>
            <a:lvl5pPr marL="4911608" indent="0">
              <a:buNone/>
              <a:defRPr sz="4300" b="1"/>
            </a:lvl5pPr>
            <a:lvl6pPr marL="6139510" indent="0">
              <a:buNone/>
              <a:defRPr sz="4300" b="1"/>
            </a:lvl6pPr>
            <a:lvl7pPr marL="7367412" indent="0">
              <a:buNone/>
              <a:defRPr sz="4300" b="1"/>
            </a:lvl7pPr>
            <a:lvl8pPr marL="8595314" indent="0">
              <a:buNone/>
              <a:defRPr sz="4300" b="1"/>
            </a:lvl8pPr>
            <a:lvl9pPr marL="9823216" indent="0">
              <a:buNone/>
              <a:defRPr sz="4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040" y="4349750"/>
            <a:ext cx="12928602" cy="7902576"/>
          </a:xfrm>
        </p:spPr>
        <p:txBody>
          <a:bodyPr/>
          <a:lstStyle>
            <a:lvl1pPr>
              <a:defRPr sz="6400"/>
            </a:lvl1pPr>
            <a:lvl2pPr>
              <a:defRPr sz="5400"/>
            </a:lvl2pPr>
            <a:lvl3pPr>
              <a:defRPr sz="48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864082" y="3070226"/>
            <a:ext cx="12933680" cy="1279524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27902" indent="0">
              <a:buNone/>
              <a:defRPr sz="5400" b="1"/>
            </a:lvl2pPr>
            <a:lvl3pPr marL="2455804" indent="0">
              <a:buNone/>
              <a:defRPr sz="4800" b="1"/>
            </a:lvl3pPr>
            <a:lvl4pPr marL="3683706" indent="0">
              <a:buNone/>
              <a:defRPr sz="4300" b="1"/>
            </a:lvl4pPr>
            <a:lvl5pPr marL="4911608" indent="0">
              <a:buNone/>
              <a:defRPr sz="4300" b="1"/>
            </a:lvl5pPr>
            <a:lvl6pPr marL="6139510" indent="0">
              <a:buNone/>
              <a:defRPr sz="4300" b="1"/>
            </a:lvl6pPr>
            <a:lvl7pPr marL="7367412" indent="0">
              <a:buNone/>
              <a:defRPr sz="4300" b="1"/>
            </a:lvl7pPr>
            <a:lvl8pPr marL="8595314" indent="0">
              <a:buNone/>
              <a:defRPr sz="4300" b="1"/>
            </a:lvl8pPr>
            <a:lvl9pPr marL="9823216" indent="0">
              <a:buNone/>
              <a:defRPr sz="4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864082" y="4349750"/>
            <a:ext cx="12933680" cy="7902576"/>
          </a:xfrm>
        </p:spPr>
        <p:txBody>
          <a:bodyPr/>
          <a:lstStyle>
            <a:lvl1pPr>
              <a:defRPr sz="6400"/>
            </a:lvl1pPr>
            <a:lvl2pPr>
              <a:defRPr sz="5400"/>
            </a:lvl2pPr>
            <a:lvl3pPr>
              <a:defRPr sz="48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764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917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48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1" y="546100"/>
            <a:ext cx="9626602" cy="2324100"/>
          </a:xfrm>
        </p:spPr>
        <p:txBody>
          <a:bodyPr anchor="b"/>
          <a:lstStyle>
            <a:lvl1pPr algn="l">
              <a:defRPr sz="5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40160" y="546101"/>
            <a:ext cx="16357600" cy="11706226"/>
          </a:xfrm>
        </p:spPr>
        <p:txBody>
          <a:bodyPr/>
          <a:lstStyle>
            <a:lvl1pPr>
              <a:defRPr sz="8600"/>
            </a:lvl1pPr>
            <a:lvl2pPr>
              <a:defRPr sz="7500"/>
            </a:lvl2pPr>
            <a:lvl3pPr>
              <a:defRPr sz="6400"/>
            </a:lvl3pPr>
            <a:lvl4pPr>
              <a:defRPr sz="5400"/>
            </a:lvl4pPr>
            <a:lvl5pPr>
              <a:defRPr sz="5400"/>
            </a:lvl5pPr>
            <a:lvl6pPr>
              <a:defRPr sz="5400"/>
            </a:lvl6pPr>
            <a:lvl7pPr>
              <a:defRPr sz="5400"/>
            </a:lvl7pPr>
            <a:lvl8pPr>
              <a:defRPr sz="5400"/>
            </a:lvl8pPr>
            <a:lvl9pPr>
              <a:defRPr sz="5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41" y="2870201"/>
            <a:ext cx="9626602" cy="9382126"/>
          </a:xfrm>
        </p:spPr>
        <p:txBody>
          <a:bodyPr/>
          <a:lstStyle>
            <a:lvl1pPr marL="0" indent="0">
              <a:buNone/>
              <a:defRPr sz="3800"/>
            </a:lvl1pPr>
            <a:lvl2pPr marL="1227902" indent="0">
              <a:buNone/>
              <a:defRPr sz="3200"/>
            </a:lvl2pPr>
            <a:lvl3pPr marL="2455804" indent="0">
              <a:buNone/>
              <a:defRPr sz="2700"/>
            </a:lvl3pPr>
            <a:lvl4pPr marL="3683706" indent="0">
              <a:buNone/>
              <a:defRPr sz="2400"/>
            </a:lvl4pPr>
            <a:lvl5pPr marL="4911608" indent="0">
              <a:buNone/>
              <a:defRPr sz="2400"/>
            </a:lvl5pPr>
            <a:lvl6pPr marL="6139510" indent="0">
              <a:buNone/>
              <a:defRPr sz="2400"/>
            </a:lvl6pPr>
            <a:lvl7pPr marL="7367412" indent="0">
              <a:buNone/>
              <a:defRPr sz="2400"/>
            </a:lvl7pPr>
            <a:lvl8pPr marL="8595314" indent="0">
              <a:buNone/>
              <a:defRPr sz="2400"/>
            </a:lvl8pPr>
            <a:lvl9pPr marL="9823216" indent="0">
              <a:buNone/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450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5322" y="9601200"/>
            <a:ext cx="17556480" cy="1133476"/>
          </a:xfrm>
        </p:spPr>
        <p:txBody>
          <a:bodyPr anchor="b"/>
          <a:lstStyle>
            <a:lvl1pPr algn="l">
              <a:defRPr sz="5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735322" y="1225550"/>
            <a:ext cx="17556480" cy="8229600"/>
          </a:xfrm>
        </p:spPr>
        <p:txBody>
          <a:bodyPr/>
          <a:lstStyle>
            <a:lvl1pPr marL="0" indent="0">
              <a:buNone/>
              <a:defRPr sz="8600"/>
            </a:lvl1pPr>
            <a:lvl2pPr marL="1227902" indent="0">
              <a:buNone/>
              <a:defRPr sz="7500"/>
            </a:lvl2pPr>
            <a:lvl3pPr marL="2455804" indent="0">
              <a:buNone/>
              <a:defRPr sz="6400"/>
            </a:lvl3pPr>
            <a:lvl4pPr marL="3683706" indent="0">
              <a:buNone/>
              <a:defRPr sz="5400"/>
            </a:lvl4pPr>
            <a:lvl5pPr marL="4911608" indent="0">
              <a:buNone/>
              <a:defRPr sz="5400"/>
            </a:lvl5pPr>
            <a:lvl6pPr marL="6139510" indent="0">
              <a:buNone/>
              <a:defRPr sz="5400"/>
            </a:lvl6pPr>
            <a:lvl7pPr marL="7367412" indent="0">
              <a:buNone/>
              <a:defRPr sz="5400"/>
            </a:lvl7pPr>
            <a:lvl8pPr marL="8595314" indent="0">
              <a:buNone/>
              <a:defRPr sz="5400"/>
            </a:lvl8pPr>
            <a:lvl9pPr marL="9823216" indent="0">
              <a:buNone/>
              <a:defRPr sz="5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35322" y="10734676"/>
            <a:ext cx="17556480" cy="1609724"/>
          </a:xfrm>
        </p:spPr>
        <p:txBody>
          <a:bodyPr/>
          <a:lstStyle>
            <a:lvl1pPr marL="0" indent="0">
              <a:buNone/>
              <a:defRPr sz="3800"/>
            </a:lvl1pPr>
            <a:lvl2pPr marL="1227902" indent="0">
              <a:buNone/>
              <a:defRPr sz="3200"/>
            </a:lvl2pPr>
            <a:lvl3pPr marL="2455804" indent="0">
              <a:buNone/>
              <a:defRPr sz="2700"/>
            </a:lvl3pPr>
            <a:lvl4pPr marL="3683706" indent="0">
              <a:buNone/>
              <a:defRPr sz="2400"/>
            </a:lvl4pPr>
            <a:lvl5pPr marL="4911608" indent="0">
              <a:buNone/>
              <a:defRPr sz="2400"/>
            </a:lvl5pPr>
            <a:lvl6pPr marL="6139510" indent="0">
              <a:buNone/>
              <a:defRPr sz="2400"/>
            </a:lvl6pPr>
            <a:lvl7pPr marL="7367412" indent="0">
              <a:buNone/>
              <a:defRPr sz="2400"/>
            </a:lvl7pPr>
            <a:lvl8pPr marL="8595314" indent="0">
              <a:buNone/>
              <a:defRPr sz="2400"/>
            </a:lvl8pPr>
            <a:lvl9pPr marL="9823216" indent="0">
              <a:buNone/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28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63040" y="549276"/>
            <a:ext cx="26334720" cy="2286000"/>
          </a:xfrm>
          <a:prstGeom prst="rect">
            <a:avLst/>
          </a:prstGeom>
        </p:spPr>
        <p:txBody>
          <a:bodyPr vert="horz" lIns="245580" tIns="122790" rIns="245580" bIns="12279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3200401"/>
            <a:ext cx="26334720" cy="9051926"/>
          </a:xfrm>
          <a:prstGeom prst="rect">
            <a:avLst/>
          </a:prstGeom>
        </p:spPr>
        <p:txBody>
          <a:bodyPr vert="horz" lIns="245580" tIns="122790" rIns="245580" bIns="12279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63040" y="12712701"/>
            <a:ext cx="6827520" cy="730250"/>
          </a:xfrm>
          <a:prstGeom prst="rect">
            <a:avLst/>
          </a:prstGeom>
        </p:spPr>
        <p:txBody>
          <a:bodyPr vert="horz" lIns="245580" tIns="122790" rIns="245580" bIns="122790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474735-425C-4157-8878-4AA70BC4FB56}" type="datetimeFigureOut">
              <a:rPr lang="en-US" smtClean="0"/>
              <a:t>1/23/2014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997440" y="12712701"/>
            <a:ext cx="9265920" cy="730250"/>
          </a:xfrm>
          <a:prstGeom prst="rect">
            <a:avLst/>
          </a:prstGeom>
        </p:spPr>
        <p:txBody>
          <a:bodyPr vert="horz" lIns="245580" tIns="122790" rIns="245580" bIns="122790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970240" y="12712701"/>
            <a:ext cx="6827520" cy="730250"/>
          </a:xfrm>
          <a:prstGeom prst="rect">
            <a:avLst/>
          </a:prstGeom>
        </p:spPr>
        <p:txBody>
          <a:bodyPr vert="horz" lIns="245580" tIns="122790" rIns="245580" bIns="122790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BCB431-2922-439E-8AD9-861119974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91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455804" rtl="0" eaLnBrk="1" latinLnBrk="0" hangingPunct="1">
        <a:spcBef>
          <a:spcPct val="0"/>
        </a:spcBef>
        <a:buNone/>
        <a:defRPr sz="11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20927" indent="-920927" algn="l" defTabSz="2455804" rtl="0" eaLnBrk="1" latinLnBrk="0" hangingPunct="1">
        <a:spcBef>
          <a:spcPct val="20000"/>
        </a:spcBef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1995341" indent="-767439" algn="l" defTabSz="2455804" rtl="0" eaLnBrk="1" latinLnBrk="0" hangingPunct="1">
        <a:spcBef>
          <a:spcPct val="20000"/>
        </a:spcBef>
        <a:buFont typeface="Arial" panose="020B0604020202020204" pitchFamily="34" charset="0"/>
        <a:buChar char="–"/>
        <a:defRPr sz="7500" kern="1200">
          <a:solidFill>
            <a:schemeClr val="tx1"/>
          </a:solidFill>
          <a:latin typeface="+mn-lt"/>
          <a:ea typeface="+mn-ea"/>
          <a:cs typeface="+mn-cs"/>
        </a:defRPr>
      </a:lvl2pPr>
      <a:lvl3pPr marL="3069755" indent="-613951" algn="l" defTabSz="2455804" rtl="0" eaLnBrk="1" latinLnBrk="0" hangingPunct="1">
        <a:spcBef>
          <a:spcPct val="200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4297657" indent="-613951" algn="l" defTabSz="2455804" rtl="0" eaLnBrk="1" latinLnBrk="0" hangingPunct="1">
        <a:spcBef>
          <a:spcPct val="20000"/>
        </a:spcBef>
        <a:buFont typeface="Arial" panose="020B0604020202020204" pitchFamily="34" charset="0"/>
        <a:buChar char="–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525559" indent="-613951" algn="l" defTabSz="2455804" rtl="0" eaLnBrk="1" latinLnBrk="0" hangingPunct="1">
        <a:spcBef>
          <a:spcPct val="20000"/>
        </a:spcBef>
        <a:buFont typeface="Arial" panose="020B0604020202020204" pitchFamily="34" charset="0"/>
        <a:buChar char="»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753461" indent="-613951" algn="l" defTabSz="2455804" rtl="0" eaLnBrk="1" latinLnBrk="0" hangingPunct="1">
        <a:spcBef>
          <a:spcPct val="200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7981363" indent="-613951" algn="l" defTabSz="2455804" rtl="0" eaLnBrk="1" latinLnBrk="0" hangingPunct="1">
        <a:spcBef>
          <a:spcPct val="200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209265" indent="-613951" algn="l" defTabSz="2455804" rtl="0" eaLnBrk="1" latinLnBrk="0" hangingPunct="1">
        <a:spcBef>
          <a:spcPct val="200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437167" indent="-613951" algn="l" defTabSz="2455804" rtl="0" eaLnBrk="1" latinLnBrk="0" hangingPunct="1">
        <a:spcBef>
          <a:spcPct val="200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55804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27902" algn="l" defTabSz="2455804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55804" algn="l" defTabSz="2455804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83706" algn="l" defTabSz="2455804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911608" algn="l" defTabSz="2455804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139510" algn="l" defTabSz="2455804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67412" algn="l" defTabSz="2455804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95314" algn="l" defTabSz="2455804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823216" algn="l" defTabSz="2455804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K:\Somerstat\Common\ResiStat\Photos\somerville pictures\2010 taken by Dan\P101013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36" b="89974" l="9961" r="89990">
                        <a14:foregroundMark x1="53076" y1="12240" x2="53076" y2="12240"/>
                        <a14:backgroundMark x1="75244" y1="47852" x2="75244" y2="47852"/>
                        <a14:backgroundMark x1="82080" y1="33529" x2="82080" y2="33529"/>
                        <a14:backgroundMark x1="16943" y1="49154" x2="16943" y2="49154"/>
                        <a14:backgroundMark x1="31934" y1="45703" x2="31934" y2="45703"/>
                        <a14:backgroundMark x1="36816" y1="64779" x2="36816" y2="647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401" r="2401" b="18261"/>
          <a:stretch/>
        </p:blipFill>
        <p:spPr bwMode="auto">
          <a:xfrm>
            <a:off x="11942762" y="7361283"/>
            <a:ext cx="10404475" cy="6377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391" b="76855" l="14922" r="56016">
                        <a14:foregroundMark x1="37578" y1="54395" x2="37578" y2="54395"/>
                        <a14:foregroundMark x1="53516" y1="75000" x2="53516" y2="75000"/>
                        <a14:foregroundMark x1="36641" y1="53906" x2="36641" y2="53906"/>
                        <a14:foregroundMark x1="18359" y1="75488" x2="18359" y2="754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546" t="25142" r="40909" b="19460"/>
          <a:stretch/>
        </p:blipFill>
        <p:spPr bwMode="auto">
          <a:xfrm>
            <a:off x="0" y="6894157"/>
            <a:ext cx="7086600" cy="7050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4902" b="76563" l="40313" r="6968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48" t="22869" r="26591" b="42408"/>
          <a:stretch/>
        </p:blipFill>
        <p:spPr bwMode="auto">
          <a:xfrm>
            <a:off x="10901855" y="8302012"/>
            <a:ext cx="6248400" cy="5447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5" name="Picture 11" descr="K:\Somerstat\Common\ResiStat\Photos\somerville pictures\flickr creative commons\47.jpg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297" b="100000" l="981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0" y="6851596"/>
            <a:ext cx="4711700" cy="7064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2266" b="82520" l="44375" r="736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363" t="21733" r="26591" b="17755"/>
          <a:stretch/>
        </p:blipFill>
        <p:spPr bwMode="auto">
          <a:xfrm>
            <a:off x="21564600" y="7794985"/>
            <a:ext cx="3906982" cy="590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22266" b="82520" l="0" r="73125">
                        <a14:backgroundMark x1="1172" y1="25098" x2="7734" y2="47559"/>
                        <a14:backgroundMark x1="35938" y1="27441" x2="63203" y2="24902"/>
                        <a14:backgroundMark x1="38438" y1="30859" x2="36797" y2="55566"/>
                        <a14:backgroundMark x1="66797" y1="30859" x2="70703" y2="62402"/>
                        <a14:backgroundMark x1="17031" y1="51563" x2="5469" y2="57520"/>
                        <a14:backgroundMark x1="4063" y1="59473" x2="0" y2="700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829" t="22301" r="27046" b="17188"/>
          <a:stretch/>
        </p:blipFill>
        <p:spPr bwMode="auto">
          <a:xfrm>
            <a:off x="3205654" y="8045192"/>
            <a:ext cx="7696200" cy="5902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8164" b="87891" l="20000" r="60625">
                        <a14:foregroundMark x1="44609" y1="47754" x2="48125" y2="49512"/>
                        <a14:foregroundMark x1="49141" y1="50781" x2="51641" y2="55273"/>
                        <a14:foregroundMark x1="51875" y1="55371" x2="51875" y2="61426"/>
                        <a14:foregroundMark x1="52031" y1="61816" x2="52891" y2="79395"/>
                        <a14:foregroundMark x1="52969" y1="79688" x2="55391" y2="87793"/>
                        <a14:foregroundMark x1="50859" y1="78418" x2="51719" y2="73145"/>
                        <a14:foregroundMark x1="43906" y1="50000" x2="46406" y2="57715"/>
                        <a14:foregroundMark x1="32734" y1="86816" x2="36016" y2="86426"/>
                        <a14:foregroundMark x1="48203" y1="87012" x2="48203" y2="870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18" t="13631" r="38362" b="10138"/>
          <a:stretch/>
        </p:blipFill>
        <p:spPr bwMode="auto">
          <a:xfrm>
            <a:off x="9296400" y="8352812"/>
            <a:ext cx="3765705" cy="543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3115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Hadley</dc:creator>
  <cp:lastModifiedBy>Daniel Hadley</cp:lastModifiedBy>
  <cp:revision>7</cp:revision>
  <dcterms:created xsi:type="dcterms:W3CDTF">2014-01-23T18:40:56Z</dcterms:created>
  <dcterms:modified xsi:type="dcterms:W3CDTF">2014-01-24T00:31:45Z</dcterms:modified>
</cp:coreProperties>
</file>

<file path=docProps/thumbnail.jpeg>
</file>